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6858000" cx="12192000"/>
  <p:notesSz cx="6858000" cy="9144000"/>
  <p:embeddedFontLst>
    <p:embeddedFont>
      <p:font typeface="Arial Narrow"/>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6" roundtripDataSignature="AMtx7mgjUt7cJYYGSeJnP0RIzDl8NwZn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ArialNarrow-regular.fntdata"/><Relationship Id="rId21" Type="http://schemas.openxmlformats.org/officeDocument/2006/relationships/slide" Target="slides/slide17.xml"/><Relationship Id="rId24" Type="http://schemas.openxmlformats.org/officeDocument/2006/relationships/font" Target="fonts/ArialNarrow-italic.fntdata"/><Relationship Id="rId23" Type="http://schemas.openxmlformats.org/officeDocument/2006/relationships/font" Target="fonts/ArialNarrow-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customschemas.google.com/relationships/presentationmetadata" Target="metadata"/><Relationship Id="rId25" Type="http://schemas.openxmlformats.org/officeDocument/2006/relationships/font" Target="fonts/ArialNarrow-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png>
</file>

<file path=ppt/media/image35.png>
</file>

<file path=ppt/media/image36.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4" name="Google Shape;184;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8" name="Google Shape;208;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20.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Option 6">
  <p:cSld name="Title slide_Option 6">
    <p:spTree>
      <p:nvGrpSpPr>
        <p:cNvPr id="15" name="Shape 15"/>
        <p:cNvGrpSpPr/>
        <p:nvPr/>
      </p:nvGrpSpPr>
      <p:grpSpPr>
        <a:xfrm>
          <a:off x="0" y="0"/>
          <a:ext cx="0" cy="0"/>
          <a:chOff x="0" y="0"/>
          <a:chExt cx="0" cy="0"/>
        </a:xfrm>
      </p:grpSpPr>
      <p:pic>
        <p:nvPicPr>
          <p:cNvPr id="16" name="Google Shape;16;p19"/>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7" name="Google Shape;17;p19"/>
          <p:cNvSpPr txBox="1"/>
          <p:nvPr>
            <p:ph type="ctrTitle"/>
          </p:nvPr>
        </p:nvSpPr>
        <p:spPr>
          <a:xfrm>
            <a:off x="278518" y="2070465"/>
            <a:ext cx="6158082" cy="159813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5200"/>
              <a:buFont typeface="Calibri"/>
              <a:buNone/>
              <a:defRPr sz="5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19"/>
          <p:cNvSpPr txBox="1"/>
          <p:nvPr>
            <p:ph idx="1" type="subTitle"/>
          </p:nvPr>
        </p:nvSpPr>
        <p:spPr>
          <a:xfrm>
            <a:off x="278518" y="3668597"/>
            <a:ext cx="6158082" cy="1655762"/>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rgbClr val="D8D8D8"/>
              </a:buClr>
              <a:buSzPts val="3200"/>
              <a:buNone/>
              <a:defRPr b="0" i="0" sz="3200">
                <a:solidFill>
                  <a:srgbClr val="D8D8D8"/>
                </a:solidFill>
                <a:latin typeface="Arial Narrow"/>
                <a:ea typeface="Arial Narrow"/>
                <a:cs typeface="Arial Narrow"/>
                <a:sym typeface="Arial Narrow"/>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9" name="Google Shape;19;p19"/>
          <p:cNvSpPr txBox="1"/>
          <p:nvPr>
            <p:ph idx="2" type="body"/>
          </p:nvPr>
        </p:nvSpPr>
        <p:spPr>
          <a:xfrm>
            <a:off x="278518" y="4530409"/>
            <a:ext cx="6157913" cy="40596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200"/>
              <a:buNone/>
              <a:defRPr b="1" sz="2200">
                <a:solidFill>
                  <a:schemeClr val="lt1"/>
                </a:solidFill>
                <a:latin typeface="Arial Narrow"/>
                <a:ea typeface="Arial Narrow"/>
                <a:cs typeface="Arial Narrow"/>
                <a:sym typeface="Arial Narrow"/>
              </a:defRPr>
            </a:lvl1pPr>
            <a:lvl2pPr indent="-342900" lvl="1" marL="914400" algn="l">
              <a:lnSpc>
                <a:spcPct val="90000"/>
              </a:lnSpc>
              <a:spcBef>
                <a:spcPts val="500"/>
              </a:spcBef>
              <a:spcAft>
                <a:spcPts val="0"/>
              </a:spcAft>
              <a:buClr>
                <a:schemeClr val="dk1"/>
              </a:buClr>
              <a:buSzPts val="1800"/>
              <a:buChar char="•"/>
              <a:defRPr/>
            </a:lvl2pPr>
            <a:lvl3pPr indent="-355600" lvl="2" marL="1371600" algn="l">
              <a:lnSpc>
                <a:spcPct val="90000"/>
              </a:lnSpc>
              <a:spcBef>
                <a:spcPts val="500"/>
              </a:spcBef>
              <a:spcAft>
                <a:spcPts val="0"/>
              </a:spcAft>
              <a:buClr>
                <a:schemeClr val="lt1"/>
              </a:buClr>
              <a:buSzPts val="2000"/>
              <a:buChar char="•"/>
              <a:defRPr sz="2000">
                <a:solidFill>
                  <a:schemeClr val="lt1"/>
                </a:solidFill>
                <a:latin typeface="Arial Narrow"/>
                <a:ea typeface="Arial Narrow"/>
                <a:cs typeface="Arial Narrow"/>
                <a:sym typeface="Arial Narrow"/>
              </a:defRPr>
            </a:lvl3pPr>
            <a:lvl4pPr indent="-355600" lvl="3" marL="1828800" algn="l">
              <a:lnSpc>
                <a:spcPct val="90000"/>
              </a:lnSpc>
              <a:spcBef>
                <a:spcPts val="500"/>
              </a:spcBef>
              <a:spcAft>
                <a:spcPts val="0"/>
              </a:spcAft>
              <a:buClr>
                <a:schemeClr val="lt1"/>
              </a:buClr>
              <a:buSzPts val="2000"/>
              <a:buChar char="•"/>
              <a:defRPr sz="2000">
                <a:solidFill>
                  <a:schemeClr val="lt1"/>
                </a:solidFill>
                <a:latin typeface="Arial Narrow"/>
                <a:ea typeface="Arial Narrow"/>
                <a:cs typeface="Arial Narrow"/>
                <a:sym typeface="Arial Narrow"/>
              </a:defRPr>
            </a:lvl4pPr>
            <a:lvl5pPr indent="-355600" lvl="4" marL="2286000" algn="l">
              <a:lnSpc>
                <a:spcPct val="90000"/>
              </a:lnSpc>
              <a:spcBef>
                <a:spcPts val="500"/>
              </a:spcBef>
              <a:spcAft>
                <a:spcPts val="0"/>
              </a:spcAft>
              <a:buClr>
                <a:schemeClr val="lt1"/>
              </a:buClr>
              <a:buSzPts val="2000"/>
              <a:buChar char="•"/>
              <a:defRPr sz="2000">
                <a:solidFill>
                  <a:schemeClr val="lt1"/>
                </a:solidFill>
                <a:latin typeface="Arial Narrow"/>
                <a:ea typeface="Arial Narrow"/>
                <a:cs typeface="Arial Narrow"/>
                <a:sym typeface="Arial Narrow"/>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19"/>
          <p:cNvSpPr txBox="1"/>
          <p:nvPr>
            <p:ph idx="3" type="body"/>
          </p:nvPr>
        </p:nvSpPr>
        <p:spPr>
          <a:xfrm>
            <a:off x="278518" y="4896134"/>
            <a:ext cx="6157913" cy="45676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200"/>
              <a:buNone/>
              <a:defRPr b="1" sz="2200">
                <a:solidFill>
                  <a:schemeClr val="lt1"/>
                </a:solidFill>
                <a:latin typeface="Arial Narrow"/>
                <a:ea typeface="Arial Narrow"/>
                <a:cs typeface="Arial Narrow"/>
                <a:sym typeface="Arial Narrow"/>
              </a:defRPr>
            </a:lvl1pPr>
            <a:lvl2pPr indent="-342900" lvl="1" marL="914400" algn="l">
              <a:lnSpc>
                <a:spcPct val="90000"/>
              </a:lnSpc>
              <a:spcBef>
                <a:spcPts val="500"/>
              </a:spcBef>
              <a:spcAft>
                <a:spcPts val="0"/>
              </a:spcAft>
              <a:buClr>
                <a:schemeClr val="dk1"/>
              </a:buClr>
              <a:buSzPts val="1800"/>
              <a:buChar char="•"/>
              <a:defRPr/>
            </a:lvl2pPr>
            <a:lvl3pPr indent="-355600" lvl="2" marL="1371600" algn="l">
              <a:lnSpc>
                <a:spcPct val="90000"/>
              </a:lnSpc>
              <a:spcBef>
                <a:spcPts val="500"/>
              </a:spcBef>
              <a:spcAft>
                <a:spcPts val="0"/>
              </a:spcAft>
              <a:buClr>
                <a:schemeClr val="lt1"/>
              </a:buClr>
              <a:buSzPts val="2000"/>
              <a:buChar char="•"/>
              <a:defRPr sz="2000">
                <a:solidFill>
                  <a:schemeClr val="lt1"/>
                </a:solidFill>
                <a:latin typeface="Arial Narrow"/>
                <a:ea typeface="Arial Narrow"/>
                <a:cs typeface="Arial Narrow"/>
                <a:sym typeface="Arial Narrow"/>
              </a:defRPr>
            </a:lvl3pPr>
            <a:lvl4pPr indent="-355600" lvl="3" marL="1828800" algn="l">
              <a:lnSpc>
                <a:spcPct val="90000"/>
              </a:lnSpc>
              <a:spcBef>
                <a:spcPts val="500"/>
              </a:spcBef>
              <a:spcAft>
                <a:spcPts val="0"/>
              </a:spcAft>
              <a:buClr>
                <a:schemeClr val="lt1"/>
              </a:buClr>
              <a:buSzPts val="2000"/>
              <a:buChar char="•"/>
              <a:defRPr sz="2000">
                <a:solidFill>
                  <a:schemeClr val="lt1"/>
                </a:solidFill>
                <a:latin typeface="Arial Narrow"/>
                <a:ea typeface="Arial Narrow"/>
                <a:cs typeface="Arial Narrow"/>
                <a:sym typeface="Arial Narrow"/>
              </a:defRPr>
            </a:lvl4pPr>
            <a:lvl5pPr indent="-355600" lvl="4" marL="2286000" algn="l">
              <a:lnSpc>
                <a:spcPct val="90000"/>
              </a:lnSpc>
              <a:spcBef>
                <a:spcPts val="500"/>
              </a:spcBef>
              <a:spcAft>
                <a:spcPts val="0"/>
              </a:spcAft>
              <a:buClr>
                <a:schemeClr val="lt1"/>
              </a:buClr>
              <a:buSzPts val="2000"/>
              <a:buChar char="•"/>
              <a:defRPr sz="2000">
                <a:solidFill>
                  <a:schemeClr val="lt1"/>
                </a:solidFill>
                <a:latin typeface="Arial Narrow"/>
                <a:ea typeface="Arial Narrow"/>
                <a:cs typeface="Arial Narrow"/>
                <a:sym typeface="Arial Narrow"/>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3" name="Shape 73"/>
        <p:cNvGrpSpPr/>
        <p:nvPr/>
      </p:nvGrpSpPr>
      <p:grpSpPr>
        <a:xfrm>
          <a:off x="0" y="0"/>
          <a:ext cx="0" cy="0"/>
          <a:chOff x="0" y="0"/>
          <a:chExt cx="0" cy="0"/>
        </a:xfrm>
      </p:grpSpPr>
      <p:sp>
        <p:nvSpPr>
          <p:cNvPr id="74" name="Google Shape;74;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7" name="Shape 77"/>
        <p:cNvGrpSpPr/>
        <p:nvPr/>
      </p:nvGrpSpPr>
      <p:grpSpPr>
        <a:xfrm>
          <a:off x="0" y="0"/>
          <a:ext cx="0" cy="0"/>
          <a:chOff x="0" y="0"/>
          <a:chExt cx="0" cy="0"/>
        </a:xfrm>
      </p:grpSpPr>
      <p:sp>
        <p:nvSpPr>
          <p:cNvPr id="78" name="Google Shape;78;p2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2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80" name="Google Shape;80;p2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1" name="Google Shape;81;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4" name="Shape 84"/>
        <p:cNvGrpSpPr/>
        <p:nvPr/>
      </p:nvGrpSpPr>
      <p:grpSpPr>
        <a:xfrm>
          <a:off x="0" y="0"/>
          <a:ext cx="0" cy="0"/>
          <a:chOff x="0" y="0"/>
          <a:chExt cx="0" cy="0"/>
        </a:xfrm>
      </p:grpSpPr>
      <p:sp>
        <p:nvSpPr>
          <p:cNvPr id="85" name="Google Shape;85;p3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30"/>
          <p:cNvSpPr/>
          <p:nvPr>
            <p:ph idx="2" type="pic"/>
          </p:nvPr>
        </p:nvSpPr>
        <p:spPr>
          <a:xfrm>
            <a:off x="5183188" y="987425"/>
            <a:ext cx="6172200" cy="4873625"/>
          </a:xfrm>
          <a:prstGeom prst="rect">
            <a:avLst/>
          </a:prstGeom>
          <a:noFill/>
          <a:ln>
            <a:noFill/>
          </a:ln>
        </p:spPr>
      </p:sp>
      <p:sp>
        <p:nvSpPr>
          <p:cNvPr id="87" name="Google Shape;87;p3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8" name="Google Shape;88;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1" name="Shape 91"/>
        <p:cNvGrpSpPr/>
        <p:nvPr/>
      </p:nvGrpSpPr>
      <p:grpSpPr>
        <a:xfrm>
          <a:off x="0" y="0"/>
          <a:ext cx="0" cy="0"/>
          <a:chOff x="0" y="0"/>
          <a:chExt cx="0" cy="0"/>
        </a:xfrm>
      </p:grpSpPr>
      <p:sp>
        <p:nvSpPr>
          <p:cNvPr id="92" name="Google Shape;92;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3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 name="Google Shape;94;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7" name="Shape 97"/>
        <p:cNvGrpSpPr/>
        <p:nvPr/>
      </p:nvGrpSpPr>
      <p:grpSpPr>
        <a:xfrm>
          <a:off x="0" y="0"/>
          <a:ext cx="0" cy="0"/>
          <a:chOff x="0" y="0"/>
          <a:chExt cx="0" cy="0"/>
        </a:xfrm>
      </p:grpSpPr>
      <p:sp>
        <p:nvSpPr>
          <p:cNvPr id="98" name="Google Shape;98;p3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3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 name="Google Shape;100;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_option 2">
  <p:cSld name="Image slide_option 2">
    <p:spTree>
      <p:nvGrpSpPr>
        <p:cNvPr id="21" name="Shape 21"/>
        <p:cNvGrpSpPr/>
        <p:nvPr/>
      </p:nvGrpSpPr>
      <p:grpSpPr>
        <a:xfrm>
          <a:off x="0" y="0"/>
          <a:ext cx="0" cy="0"/>
          <a:chOff x="0" y="0"/>
          <a:chExt cx="0" cy="0"/>
        </a:xfrm>
      </p:grpSpPr>
      <p:pic>
        <p:nvPicPr>
          <p:cNvPr id="22" name="Google Shape;22;p20"/>
          <p:cNvPicPr preferRelativeResize="0"/>
          <p:nvPr/>
        </p:nvPicPr>
        <p:blipFill rotWithShape="1">
          <a:blip r:embed="rId2">
            <a:alphaModFix/>
          </a:blip>
          <a:srcRect b="0" l="0" r="0" t="0"/>
          <a:stretch/>
        </p:blipFill>
        <p:spPr>
          <a:xfrm>
            <a:off x="144964" y="6061928"/>
            <a:ext cx="1712692" cy="729166"/>
          </a:xfrm>
          <a:prstGeom prst="rect">
            <a:avLst/>
          </a:prstGeom>
          <a:noFill/>
          <a:ln>
            <a:noFill/>
          </a:ln>
        </p:spPr>
      </p:pic>
      <p:sp>
        <p:nvSpPr>
          <p:cNvPr id="23" name="Google Shape;23;p20"/>
          <p:cNvSpPr/>
          <p:nvPr>
            <p:ph idx="2" type="pic"/>
          </p:nvPr>
        </p:nvSpPr>
        <p:spPr>
          <a:xfrm>
            <a:off x="7965065" y="0"/>
            <a:ext cx="4226935" cy="6867236"/>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slide copy_texture">
  <p:cSld name="Full slide copy_texture">
    <p:spTree>
      <p:nvGrpSpPr>
        <p:cNvPr id="24" name="Shape 24"/>
        <p:cNvGrpSpPr/>
        <p:nvPr/>
      </p:nvGrpSpPr>
      <p:grpSpPr>
        <a:xfrm>
          <a:off x="0" y="0"/>
          <a:ext cx="0" cy="0"/>
          <a:chOff x="0" y="0"/>
          <a:chExt cx="0" cy="0"/>
        </a:xfrm>
      </p:grpSpPr>
      <p:pic>
        <p:nvPicPr>
          <p:cNvPr id="25" name="Google Shape;25;p21"/>
          <p:cNvPicPr preferRelativeResize="0"/>
          <p:nvPr/>
        </p:nvPicPr>
        <p:blipFill rotWithShape="1">
          <a:blip r:embed="rId2">
            <a:alphaModFix/>
          </a:blip>
          <a:srcRect b="0" l="0" r="0" t="0"/>
          <a:stretch/>
        </p:blipFill>
        <p:spPr>
          <a:xfrm>
            <a:off x="10552867" y="6397304"/>
            <a:ext cx="1267288" cy="368735"/>
          </a:xfrm>
          <a:prstGeom prst="rect">
            <a:avLst/>
          </a:prstGeom>
          <a:noFill/>
          <a:ln>
            <a:noFill/>
          </a:ln>
        </p:spPr>
      </p:pic>
      <p:sp>
        <p:nvSpPr>
          <p:cNvPr id="26" name="Google Shape;26;p21"/>
          <p:cNvSpPr/>
          <p:nvPr/>
        </p:nvSpPr>
        <p:spPr>
          <a:xfrm>
            <a:off x="219075" y="85725"/>
            <a:ext cx="2771775" cy="116205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 name="Google Shape;27;p21"/>
          <p:cNvSpPr txBox="1"/>
          <p:nvPr>
            <p:ph idx="1" type="body"/>
          </p:nvPr>
        </p:nvSpPr>
        <p:spPr>
          <a:xfrm>
            <a:off x="306060" y="978761"/>
            <a:ext cx="7451725" cy="46646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sz="2400">
                <a:solidFill>
                  <a:schemeClr val="dk1"/>
                </a:solidFill>
                <a:latin typeface="Arial Narrow"/>
                <a:ea typeface="Arial Narrow"/>
                <a:cs typeface="Arial Narrow"/>
                <a:sym typeface="Arial Narrow"/>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21"/>
          <p:cNvSpPr txBox="1"/>
          <p:nvPr>
            <p:ph idx="2" type="body"/>
          </p:nvPr>
        </p:nvSpPr>
        <p:spPr>
          <a:xfrm>
            <a:off x="306060" y="326309"/>
            <a:ext cx="7452026" cy="736956"/>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4200"/>
              <a:buNone/>
              <a:defRPr b="1" sz="4200">
                <a:solidFill>
                  <a:schemeClr val="dk1"/>
                </a:solidFill>
                <a:latin typeface="Arial Narrow"/>
                <a:ea typeface="Arial Narrow"/>
                <a:cs typeface="Arial Narrow"/>
                <a:sym typeface="Arial Narrow"/>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 name="Google Shape;29;p21"/>
          <p:cNvSpPr txBox="1"/>
          <p:nvPr>
            <p:ph idx="3" type="body"/>
          </p:nvPr>
        </p:nvSpPr>
        <p:spPr>
          <a:xfrm>
            <a:off x="306060" y="1729723"/>
            <a:ext cx="10809615" cy="40164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000"/>
              <a:buNone/>
              <a:defRPr b="1" sz="2000">
                <a:solidFill>
                  <a:schemeClr val="dk1"/>
                </a:solidFill>
                <a:latin typeface="Arial Narrow"/>
                <a:ea typeface="Arial Narrow"/>
                <a:cs typeface="Arial Narrow"/>
                <a:sym typeface="Arial Narrow"/>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 name="Google Shape;30;p21"/>
          <p:cNvSpPr txBox="1"/>
          <p:nvPr>
            <p:ph idx="4" type="body"/>
          </p:nvPr>
        </p:nvSpPr>
        <p:spPr>
          <a:xfrm>
            <a:off x="300211" y="2097681"/>
            <a:ext cx="10815464" cy="329916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000"/>
              <a:buNone/>
              <a:defRPr b="0" sz="2000">
                <a:solidFill>
                  <a:schemeClr val="dk1"/>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31" name="Google Shape;31;p21"/>
          <p:cNvPicPr preferRelativeResize="0"/>
          <p:nvPr/>
        </p:nvPicPr>
        <p:blipFill rotWithShape="1">
          <a:blip r:embed="rId2">
            <a:alphaModFix/>
          </a:blip>
          <a:srcRect b="0" l="0" r="0" t="0"/>
          <a:stretch/>
        </p:blipFill>
        <p:spPr>
          <a:xfrm>
            <a:off x="10705267" y="6373900"/>
            <a:ext cx="1267288" cy="368735"/>
          </a:xfrm>
          <a:prstGeom prst="rect">
            <a:avLst/>
          </a:prstGeom>
          <a:noFill/>
          <a:ln>
            <a:noFill/>
          </a:ln>
        </p:spPr>
      </p:pic>
      <p:sp>
        <p:nvSpPr>
          <p:cNvPr id="32" name="Google Shape;32;p21"/>
          <p:cNvSpPr/>
          <p:nvPr/>
        </p:nvSpPr>
        <p:spPr>
          <a:xfrm>
            <a:off x="0" y="6006108"/>
            <a:ext cx="12192000" cy="870942"/>
          </a:xfrm>
          <a:prstGeom prst="rect">
            <a:avLst/>
          </a:prstGeom>
          <a:blipFill rotWithShape="1">
            <a:blip r:embed="rId3">
              <a:alphaModFix/>
            </a:blip>
            <a:tile algn="ctr" flip="none" tx="0" sx="100000" ty="0" sy="100000"/>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33" name="Google Shape;33;p21"/>
          <p:cNvPicPr preferRelativeResize="0"/>
          <p:nvPr/>
        </p:nvPicPr>
        <p:blipFill rotWithShape="1">
          <a:blip r:embed="rId2">
            <a:alphaModFix/>
          </a:blip>
          <a:srcRect b="0" l="0" r="0" t="0"/>
          <a:stretch/>
        </p:blipFill>
        <p:spPr>
          <a:xfrm>
            <a:off x="10590967" y="6298367"/>
            <a:ext cx="1267288" cy="36873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 name="Shape 34"/>
        <p:cNvGrpSpPr/>
        <p:nvPr/>
      </p:nvGrpSpPr>
      <p:grpSpPr>
        <a:xfrm>
          <a:off x="0" y="0"/>
          <a:ext cx="0" cy="0"/>
          <a:chOff x="0" y="0"/>
          <a:chExt cx="0" cy="0"/>
        </a:xfrm>
      </p:grpSpPr>
      <p:sp>
        <p:nvSpPr>
          <p:cNvPr id="35" name="Google Shape;35;p2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2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7" name="Google Shape;37;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0" name="Shape 40"/>
        <p:cNvGrpSpPr/>
        <p:nvPr/>
      </p:nvGrpSpPr>
      <p:grpSpPr>
        <a:xfrm>
          <a:off x="0" y="0"/>
          <a:ext cx="0" cy="0"/>
          <a:chOff x="0" y="0"/>
          <a:chExt cx="0" cy="0"/>
        </a:xfrm>
      </p:grpSpPr>
      <p:sp>
        <p:nvSpPr>
          <p:cNvPr id="41" name="Google Shape;41;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6" name="Shape 46"/>
        <p:cNvGrpSpPr/>
        <p:nvPr/>
      </p:nvGrpSpPr>
      <p:grpSpPr>
        <a:xfrm>
          <a:off x="0" y="0"/>
          <a:ext cx="0" cy="0"/>
          <a:chOff x="0" y="0"/>
          <a:chExt cx="0" cy="0"/>
        </a:xfrm>
      </p:grpSpPr>
      <p:sp>
        <p:nvSpPr>
          <p:cNvPr id="47" name="Google Shape;47;p2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2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9" name="Google Shape;49;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2" name="Shape 52"/>
        <p:cNvGrpSpPr/>
        <p:nvPr/>
      </p:nvGrpSpPr>
      <p:grpSpPr>
        <a:xfrm>
          <a:off x="0" y="0"/>
          <a:ext cx="0" cy="0"/>
          <a:chOff x="0" y="0"/>
          <a:chExt cx="0" cy="0"/>
        </a:xfrm>
      </p:grpSpPr>
      <p:sp>
        <p:nvSpPr>
          <p:cNvPr id="53" name="Google Shape;53;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2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2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9" name="Shape 59"/>
        <p:cNvGrpSpPr/>
        <p:nvPr/>
      </p:nvGrpSpPr>
      <p:grpSpPr>
        <a:xfrm>
          <a:off x="0" y="0"/>
          <a:ext cx="0" cy="0"/>
          <a:chOff x="0" y="0"/>
          <a:chExt cx="0" cy="0"/>
        </a:xfrm>
      </p:grpSpPr>
      <p:sp>
        <p:nvSpPr>
          <p:cNvPr id="60" name="Google Shape;60;p2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2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2" name="Google Shape;62;p2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 name="Google Shape;63;p2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4" name="Google Shape;64;p2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 name="Google Shape;65;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8" name="Shape 68"/>
        <p:cNvGrpSpPr/>
        <p:nvPr/>
      </p:nvGrpSpPr>
      <p:grpSpPr>
        <a:xfrm>
          <a:off x="0" y="0"/>
          <a:ext cx="0" cy="0"/>
          <a:chOff x="0" y="0"/>
          <a:chExt cx="0" cy="0"/>
        </a:xfrm>
      </p:grpSpPr>
      <p:sp>
        <p:nvSpPr>
          <p:cNvPr id="69" name="Google Shape;69;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png"/><Relationship Id="rId4" Type="http://schemas.openxmlformats.org/officeDocument/2006/relationships/image" Target="../media/image23.png"/><Relationship Id="rId5" Type="http://schemas.openxmlformats.org/officeDocument/2006/relationships/image" Target="../media/image17.png"/><Relationship Id="rId6"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6.png"/><Relationship Id="rId4" Type="http://schemas.openxmlformats.org/officeDocument/2006/relationships/image" Target="../media/image36.png"/><Relationship Id="rId5"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2.png"/><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8.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5.png"/><Relationship Id="rId6"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4.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
          <p:cNvSpPr txBox="1"/>
          <p:nvPr>
            <p:ph type="ctrTitle"/>
          </p:nvPr>
        </p:nvSpPr>
        <p:spPr>
          <a:xfrm>
            <a:off x="278518" y="2070465"/>
            <a:ext cx="6158082" cy="159813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200"/>
              <a:buFont typeface="Arial Narrow"/>
              <a:buNone/>
            </a:pPr>
            <a:r>
              <a:rPr b="1" lang="en-US">
                <a:latin typeface="Arial Narrow"/>
                <a:ea typeface="Arial Narrow"/>
                <a:cs typeface="Arial Narrow"/>
                <a:sym typeface="Arial Narrow"/>
              </a:rPr>
              <a:t>Assignment 4 Briefing</a:t>
            </a:r>
            <a:endParaRPr>
              <a:latin typeface="Arial Narrow"/>
              <a:ea typeface="Arial Narrow"/>
              <a:cs typeface="Arial Narrow"/>
              <a:sym typeface="Arial Narrow"/>
            </a:endParaRPr>
          </a:p>
        </p:txBody>
      </p:sp>
      <p:sp>
        <p:nvSpPr>
          <p:cNvPr id="108" name="Google Shape;108;p1"/>
          <p:cNvSpPr txBox="1"/>
          <p:nvPr>
            <p:ph idx="1" type="subTitle"/>
          </p:nvPr>
        </p:nvSpPr>
        <p:spPr>
          <a:xfrm>
            <a:off x="278518" y="3668597"/>
            <a:ext cx="6158082" cy="1655762"/>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D8D8D8"/>
              </a:buClr>
              <a:buSzPts val="3200"/>
              <a:buNone/>
            </a:pPr>
            <a:r>
              <a:rPr lang="en-US"/>
              <a:t>Dr. Tan Chee Keong</a:t>
            </a:r>
            <a:endParaRPr/>
          </a:p>
          <a:p>
            <a:pPr indent="0" lvl="0" marL="0" rtl="0" algn="l">
              <a:lnSpc>
                <a:spcPct val="90000"/>
              </a:lnSpc>
              <a:spcBef>
                <a:spcPts val="1000"/>
              </a:spcBef>
              <a:spcAft>
                <a:spcPts val="0"/>
              </a:spcAft>
              <a:buClr>
                <a:srgbClr val="D8D8D8"/>
              </a:buClr>
              <a:buSzPts val="3200"/>
              <a:buNone/>
            </a:pPr>
            <a:r>
              <a:rPr lang="en-US"/>
              <a:t>School of Information Technology</a:t>
            </a:r>
            <a:endParaRPr/>
          </a:p>
          <a:p>
            <a:pPr indent="0" lvl="0" marL="0" rtl="0" algn="l">
              <a:lnSpc>
                <a:spcPct val="90000"/>
              </a:lnSpc>
              <a:spcBef>
                <a:spcPts val="1000"/>
              </a:spcBef>
              <a:spcAft>
                <a:spcPts val="0"/>
              </a:spcAft>
              <a:buClr>
                <a:srgbClr val="D8D8D8"/>
              </a:buClr>
              <a:buSzPts val="32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10"/>
          <p:cNvPicPr preferRelativeResize="0"/>
          <p:nvPr/>
        </p:nvPicPr>
        <p:blipFill rotWithShape="1">
          <a:blip r:embed="rId3">
            <a:alphaModFix/>
          </a:blip>
          <a:srcRect b="0" l="0" r="0" t="0"/>
          <a:stretch/>
        </p:blipFill>
        <p:spPr>
          <a:xfrm>
            <a:off x="372835" y="188686"/>
            <a:ext cx="9681027" cy="1335314"/>
          </a:xfrm>
          <a:prstGeom prst="rect">
            <a:avLst/>
          </a:prstGeom>
          <a:noFill/>
          <a:ln>
            <a:noFill/>
          </a:ln>
        </p:spPr>
      </p:pic>
      <p:pic>
        <p:nvPicPr>
          <p:cNvPr id="173" name="Google Shape;173;p10"/>
          <p:cNvPicPr preferRelativeResize="0"/>
          <p:nvPr/>
        </p:nvPicPr>
        <p:blipFill rotWithShape="1">
          <a:blip r:embed="rId4">
            <a:alphaModFix/>
          </a:blip>
          <a:srcRect b="0" l="0" r="0" t="0"/>
          <a:stretch/>
        </p:blipFill>
        <p:spPr>
          <a:xfrm>
            <a:off x="589644" y="2343150"/>
            <a:ext cx="5089904" cy="2896507"/>
          </a:xfrm>
          <a:prstGeom prst="rect">
            <a:avLst/>
          </a:prstGeom>
          <a:noFill/>
          <a:ln>
            <a:noFill/>
          </a:ln>
        </p:spPr>
      </p:pic>
      <p:pic>
        <p:nvPicPr>
          <p:cNvPr id="174" name="Google Shape;174;p10"/>
          <p:cNvPicPr preferRelativeResize="0"/>
          <p:nvPr/>
        </p:nvPicPr>
        <p:blipFill rotWithShape="1">
          <a:blip r:embed="rId5">
            <a:alphaModFix/>
          </a:blip>
          <a:srcRect b="0" l="0" r="0" t="0"/>
          <a:stretch/>
        </p:blipFill>
        <p:spPr>
          <a:xfrm>
            <a:off x="5879623" y="1524000"/>
            <a:ext cx="5980814" cy="1524000"/>
          </a:xfrm>
          <a:prstGeom prst="rect">
            <a:avLst/>
          </a:prstGeom>
          <a:noFill/>
          <a:ln>
            <a:noFill/>
          </a:ln>
        </p:spPr>
      </p:pic>
      <p:pic>
        <p:nvPicPr>
          <p:cNvPr id="175" name="Google Shape;175;p10"/>
          <p:cNvPicPr preferRelativeResize="0"/>
          <p:nvPr/>
        </p:nvPicPr>
        <p:blipFill rotWithShape="1">
          <a:blip r:embed="rId6">
            <a:alphaModFix/>
          </a:blip>
          <a:srcRect b="0" l="0" r="0" t="0"/>
          <a:stretch/>
        </p:blipFill>
        <p:spPr>
          <a:xfrm>
            <a:off x="5879623" y="2991303"/>
            <a:ext cx="6238875" cy="1600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11"/>
          <p:cNvPicPr preferRelativeResize="0"/>
          <p:nvPr>
            <p:ph idx="2" type="pic"/>
          </p:nvPr>
        </p:nvPicPr>
        <p:blipFill rotWithShape="1">
          <a:blip r:embed="rId3">
            <a:alphaModFix/>
          </a:blip>
          <a:srcRect b="0" l="0" r="0" t="0"/>
          <a:stretch/>
        </p:blipFill>
        <p:spPr>
          <a:xfrm>
            <a:off x="7620001" y="0"/>
            <a:ext cx="4572000" cy="6858000"/>
          </a:xfrm>
          <a:prstGeom prst="rect">
            <a:avLst/>
          </a:prstGeom>
          <a:noFill/>
          <a:ln>
            <a:noFill/>
          </a:ln>
        </p:spPr>
      </p:pic>
      <p:sp>
        <p:nvSpPr>
          <p:cNvPr id="181" name="Google Shape;181;p11"/>
          <p:cNvSpPr txBox="1"/>
          <p:nvPr/>
        </p:nvSpPr>
        <p:spPr>
          <a:xfrm>
            <a:off x="390675" y="1668485"/>
            <a:ext cx="6968068" cy="1017471"/>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FF0000"/>
              </a:buClr>
              <a:buSzPts val="4400"/>
              <a:buFont typeface="Arial Narrow"/>
              <a:buNone/>
            </a:pPr>
            <a:r>
              <a:rPr b="1" i="0" lang="en-US" sz="4400" u="none" cap="none" strike="noStrike">
                <a:solidFill>
                  <a:srgbClr val="FF0000"/>
                </a:solidFill>
                <a:latin typeface="Arial Narrow"/>
                <a:ea typeface="Arial Narrow"/>
                <a:cs typeface="Arial Narrow"/>
                <a:sym typeface="Arial Narrow"/>
              </a:rPr>
              <a:t>Part 2 - Security controls in a medium sized company scenario (upload 1 pdf file with the slides and 1</a:t>
            </a:r>
            <a:endParaRPr/>
          </a:p>
          <a:p>
            <a:pPr indent="0" lvl="0" marL="0" marR="0" rtl="0" algn="l">
              <a:lnSpc>
                <a:spcPct val="90000"/>
              </a:lnSpc>
              <a:spcBef>
                <a:spcPts val="0"/>
              </a:spcBef>
              <a:spcAft>
                <a:spcPts val="0"/>
              </a:spcAft>
              <a:buClr>
                <a:srgbClr val="FF0000"/>
              </a:buClr>
              <a:buSzPts val="4400"/>
              <a:buFont typeface="Arial Narrow"/>
              <a:buNone/>
            </a:pPr>
            <a:r>
              <a:rPr b="1" i="0" lang="en-US" sz="4400" u="none" cap="none" strike="noStrike">
                <a:solidFill>
                  <a:srgbClr val="FF0000"/>
                </a:solidFill>
                <a:latin typeface="Arial Narrow"/>
                <a:ea typeface="Arial Narrow"/>
                <a:cs typeface="Arial Narrow"/>
                <a:sym typeface="Arial Narrow"/>
              </a:rPr>
              <a:t>video with your presentation to Moodle)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12"/>
          <p:cNvPicPr preferRelativeResize="0"/>
          <p:nvPr/>
        </p:nvPicPr>
        <p:blipFill rotWithShape="1">
          <a:blip r:embed="rId3">
            <a:alphaModFix/>
          </a:blip>
          <a:srcRect b="0" l="0" r="0" t="0"/>
          <a:stretch/>
        </p:blipFill>
        <p:spPr>
          <a:xfrm>
            <a:off x="267833" y="259442"/>
            <a:ext cx="10265972" cy="959757"/>
          </a:xfrm>
          <a:prstGeom prst="rect">
            <a:avLst/>
          </a:prstGeom>
          <a:noFill/>
          <a:ln>
            <a:noFill/>
          </a:ln>
        </p:spPr>
      </p:pic>
      <p:pic>
        <p:nvPicPr>
          <p:cNvPr id="188" name="Google Shape;188;p12"/>
          <p:cNvPicPr preferRelativeResize="0"/>
          <p:nvPr/>
        </p:nvPicPr>
        <p:blipFill rotWithShape="1">
          <a:blip r:embed="rId4">
            <a:alphaModFix/>
          </a:blip>
          <a:srcRect b="0" l="0" r="0" t="0"/>
          <a:stretch/>
        </p:blipFill>
        <p:spPr>
          <a:xfrm>
            <a:off x="195261" y="1001485"/>
            <a:ext cx="9806933" cy="4238172"/>
          </a:xfrm>
          <a:prstGeom prst="rect">
            <a:avLst/>
          </a:prstGeom>
          <a:noFill/>
          <a:ln>
            <a:noFill/>
          </a:ln>
        </p:spPr>
      </p:pic>
      <p:pic>
        <p:nvPicPr>
          <p:cNvPr id="189" name="Google Shape;189;p12"/>
          <p:cNvPicPr preferRelativeResize="0"/>
          <p:nvPr/>
        </p:nvPicPr>
        <p:blipFill rotWithShape="1">
          <a:blip r:embed="rId5">
            <a:alphaModFix/>
          </a:blip>
          <a:srcRect b="0" l="0" r="0" t="0"/>
          <a:stretch/>
        </p:blipFill>
        <p:spPr>
          <a:xfrm>
            <a:off x="5867473" y="3491139"/>
            <a:ext cx="6222927" cy="263389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p13"/>
          <p:cNvPicPr preferRelativeResize="0"/>
          <p:nvPr/>
        </p:nvPicPr>
        <p:blipFill rotWithShape="1">
          <a:blip r:embed="rId3">
            <a:alphaModFix/>
          </a:blip>
          <a:srcRect b="0" l="0" r="0" t="0"/>
          <a:stretch/>
        </p:blipFill>
        <p:spPr>
          <a:xfrm>
            <a:off x="448581" y="348342"/>
            <a:ext cx="7984220" cy="3998687"/>
          </a:xfrm>
          <a:prstGeom prst="rect">
            <a:avLst/>
          </a:prstGeom>
          <a:noFill/>
          <a:ln>
            <a:noFill/>
          </a:ln>
        </p:spPr>
      </p:pic>
      <p:grpSp>
        <p:nvGrpSpPr>
          <p:cNvPr id="195" name="Google Shape;195;p13"/>
          <p:cNvGrpSpPr/>
          <p:nvPr/>
        </p:nvGrpSpPr>
        <p:grpSpPr>
          <a:xfrm>
            <a:off x="8969829" y="1767036"/>
            <a:ext cx="2786741" cy="4129470"/>
            <a:chOff x="0" y="141436"/>
            <a:chExt cx="2786741" cy="4129470"/>
          </a:xfrm>
        </p:grpSpPr>
        <p:sp>
          <p:nvSpPr>
            <p:cNvPr id="196" name="Google Shape;196;p13"/>
            <p:cNvSpPr/>
            <p:nvPr/>
          </p:nvSpPr>
          <p:spPr>
            <a:xfrm>
              <a:off x="0" y="141436"/>
              <a:ext cx="2786741" cy="489600"/>
            </a:xfrm>
            <a:prstGeom prst="rect">
              <a:avLst/>
            </a:prstGeom>
            <a:solidFill>
              <a:schemeClr val="accent4"/>
            </a:solidFill>
            <a:ln cap="flat" cmpd="sng" w="12700">
              <a:solidFill>
                <a:schemeClr val="accent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txBox="1"/>
            <p:nvPr/>
          </p:nvSpPr>
          <p:spPr>
            <a:xfrm>
              <a:off x="0" y="141436"/>
              <a:ext cx="2786741" cy="489600"/>
            </a:xfrm>
            <a:prstGeom prst="rect">
              <a:avLst/>
            </a:prstGeom>
            <a:noFill/>
            <a:ln>
              <a:noFill/>
            </a:ln>
          </p:spPr>
          <p:txBody>
            <a:bodyPr anchorCtr="0" anchor="ctr" bIns="69075" lIns="120900" spcFirstLastPara="1" rIns="120900" wrap="square" tIns="69075">
              <a:noAutofit/>
            </a:bodyPr>
            <a:lstStyle/>
            <a:p>
              <a:pPr indent="0" lvl="0" marL="0" marR="0" rtl="0" algn="ctr">
                <a:lnSpc>
                  <a:spcPct val="90000"/>
                </a:lnSpc>
                <a:spcBef>
                  <a:spcPts val="0"/>
                </a:spcBef>
                <a:spcAft>
                  <a:spcPts val="0"/>
                </a:spcAft>
                <a:buNone/>
              </a:pPr>
              <a:r>
                <a:rPr b="0" i="0" lang="en-US" sz="1700" u="none" cap="none" strike="noStrike">
                  <a:solidFill>
                    <a:schemeClr val="lt1"/>
                  </a:solidFill>
                  <a:latin typeface="Calibri"/>
                  <a:ea typeface="Calibri"/>
                  <a:cs typeface="Calibri"/>
                  <a:sym typeface="Calibri"/>
                </a:rPr>
                <a:t>Security Architect</a:t>
              </a:r>
              <a:endParaRPr b="0" i="0" sz="1700" u="none" cap="none" strike="noStrike">
                <a:solidFill>
                  <a:schemeClr val="lt1"/>
                </a:solidFill>
                <a:latin typeface="Calibri"/>
                <a:ea typeface="Calibri"/>
                <a:cs typeface="Calibri"/>
                <a:sym typeface="Calibri"/>
              </a:endParaRPr>
            </a:p>
          </p:txBody>
        </p:sp>
        <p:sp>
          <p:nvSpPr>
            <p:cNvPr id="198" name="Google Shape;198;p13"/>
            <p:cNvSpPr/>
            <p:nvPr/>
          </p:nvSpPr>
          <p:spPr>
            <a:xfrm>
              <a:off x="0" y="631036"/>
              <a:ext cx="2786741" cy="3639870"/>
            </a:xfrm>
            <a:prstGeom prst="rect">
              <a:avLst/>
            </a:prstGeom>
            <a:solidFill>
              <a:srgbClr val="FFE8CA">
                <a:alpha val="89803"/>
              </a:srgbClr>
            </a:solidFill>
            <a:ln cap="flat" cmpd="sng" w="12700">
              <a:solidFill>
                <a:srgbClr val="FFE8CA">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3"/>
            <p:cNvSpPr txBox="1"/>
            <p:nvPr/>
          </p:nvSpPr>
          <p:spPr>
            <a:xfrm>
              <a:off x="0" y="631036"/>
              <a:ext cx="2786741" cy="3639870"/>
            </a:xfrm>
            <a:prstGeom prst="rect">
              <a:avLst/>
            </a:prstGeom>
            <a:noFill/>
            <a:ln>
              <a:noFill/>
            </a:ln>
          </p:spPr>
          <p:txBody>
            <a:bodyPr anchorCtr="0" anchor="t" bIns="136000" lIns="90675" spcFirstLastPara="1" rIns="120900" wrap="square" tIns="90675">
              <a:noAutofit/>
            </a:bodyPr>
            <a:lstStyle/>
            <a:p>
              <a:pPr indent="-171450" lvl="1" marL="171450" marR="0" rtl="0" algn="l">
                <a:lnSpc>
                  <a:spcPct val="90000"/>
                </a:lnSpc>
                <a:spcBef>
                  <a:spcPts val="0"/>
                </a:spcBef>
                <a:spcAft>
                  <a:spcPts val="0"/>
                </a:spcAft>
                <a:buClr>
                  <a:schemeClr val="dk1"/>
                </a:buClr>
                <a:buSzPts val="1700"/>
                <a:buFont typeface="Calibri"/>
                <a:buChar char="•"/>
              </a:pPr>
              <a:r>
                <a:rPr b="0" i="0" lang="en-US" sz="1700" u="none" cap="none" strike="noStrike">
                  <a:solidFill>
                    <a:schemeClr val="dk1"/>
                  </a:solidFill>
                  <a:latin typeface="Calibri"/>
                  <a:ea typeface="Calibri"/>
                  <a:cs typeface="Calibri"/>
                  <a:sym typeface="Calibri"/>
                </a:rPr>
                <a:t>Ensures that the stakeholder security requirements necessary to protect the organization’s mission and business processes are adequately addressed in all aspects of enterprise architecture including reference models, segment and solution architectures, and the resulting systems supporting those missions and business processes.</a:t>
              </a:r>
              <a:endParaRPr b="0" i="0" sz="1700" u="none" cap="none" strike="noStrike">
                <a:solidFill>
                  <a:schemeClr val="dk1"/>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14"/>
          <p:cNvPicPr preferRelativeResize="0"/>
          <p:nvPr/>
        </p:nvPicPr>
        <p:blipFill rotWithShape="1">
          <a:blip r:embed="rId3">
            <a:alphaModFix/>
          </a:blip>
          <a:srcRect b="0" l="0" r="0" t="0"/>
          <a:stretch/>
        </p:blipFill>
        <p:spPr>
          <a:xfrm>
            <a:off x="2105478" y="1290068"/>
            <a:ext cx="8090895" cy="5199517"/>
          </a:xfrm>
          <a:prstGeom prst="rect">
            <a:avLst/>
          </a:prstGeom>
          <a:noFill/>
          <a:ln>
            <a:noFill/>
          </a:ln>
        </p:spPr>
      </p:pic>
      <p:pic>
        <p:nvPicPr>
          <p:cNvPr id="205" name="Google Shape;205;p14"/>
          <p:cNvPicPr preferRelativeResize="0"/>
          <p:nvPr/>
        </p:nvPicPr>
        <p:blipFill rotWithShape="1">
          <a:blip r:embed="rId4">
            <a:alphaModFix/>
          </a:blip>
          <a:srcRect b="0" l="0" r="0" t="8524"/>
          <a:stretch/>
        </p:blipFill>
        <p:spPr>
          <a:xfrm>
            <a:off x="339498" y="246743"/>
            <a:ext cx="8150124" cy="79828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p15"/>
          <p:cNvPicPr preferRelativeResize="0"/>
          <p:nvPr/>
        </p:nvPicPr>
        <p:blipFill rotWithShape="1">
          <a:blip r:embed="rId3">
            <a:alphaModFix/>
          </a:blip>
          <a:srcRect b="47731" l="0" r="0" t="26497"/>
          <a:stretch/>
        </p:blipFill>
        <p:spPr>
          <a:xfrm>
            <a:off x="187324" y="232230"/>
            <a:ext cx="7984220" cy="1030514"/>
          </a:xfrm>
          <a:prstGeom prst="rect">
            <a:avLst/>
          </a:prstGeom>
          <a:noFill/>
          <a:ln>
            <a:noFill/>
          </a:ln>
        </p:spPr>
      </p:pic>
      <p:pic>
        <p:nvPicPr>
          <p:cNvPr id="211" name="Google Shape;211;p15"/>
          <p:cNvPicPr preferRelativeResize="0"/>
          <p:nvPr/>
        </p:nvPicPr>
        <p:blipFill rotWithShape="1">
          <a:blip r:embed="rId4">
            <a:alphaModFix/>
          </a:blip>
          <a:srcRect b="0" l="0" r="0" t="0"/>
          <a:stretch/>
        </p:blipFill>
        <p:spPr>
          <a:xfrm>
            <a:off x="712106" y="1449725"/>
            <a:ext cx="8090895" cy="5199517"/>
          </a:xfrm>
          <a:prstGeom prst="rect">
            <a:avLst/>
          </a:prstGeom>
          <a:noFill/>
          <a:ln>
            <a:noFill/>
          </a:ln>
        </p:spPr>
      </p:pic>
      <p:sp>
        <p:nvSpPr>
          <p:cNvPr id="212" name="Google Shape;212;p15"/>
          <p:cNvSpPr/>
          <p:nvPr/>
        </p:nvSpPr>
        <p:spPr>
          <a:xfrm>
            <a:off x="8490856" y="520812"/>
            <a:ext cx="3599543" cy="928913"/>
          </a:xfrm>
          <a:prstGeom prst="wedgeRoundRectCallout">
            <a:avLst>
              <a:gd fmla="val -146881" name="adj1"/>
              <a:gd fmla="val 139810" name="adj2"/>
              <a:gd fmla="val 16667" name="adj3"/>
            </a:avLst>
          </a:prstGeom>
          <a:no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Why you need VPN here?</a:t>
            </a:r>
            <a:endParaRPr b="0" i="0" sz="1800" u="none" cap="none" strike="noStrike">
              <a:solidFill>
                <a:schemeClr val="dk1"/>
              </a:solidFill>
              <a:latin typeface="Calibri"/>
              <a:ea typeface="Calibri"/>
              <a:cs typeface="Calibri"/>
              <a:sym typeface="Calibri"/>
            </a:endParaRPr>
          </a:p>
        </p:txBody>
      </p:sp>
      <p:sp>
        <p:nvSpPr>
          <p:cNvPr id="213" name="Google Shape;213;p15"/>
          <p:cNvSpPr/>
          <p:nvPr/>
        </p:nvSpPr>
        <p:spPr>
          <a:xfrm>
            <a:off x="8490855" y="1636706"/>
            <a:ext cx="3599543" cy="928913"/>
          </a:xfrm>
          <a:prstGeom prst="wedgeRoundRectCallout">
            <a:avLst>
              <a:gd fmla="val -133978" name="adj1"/>
              <a:gd fmla="val 144498" name="adj2"/>
              <a:gd fmla="val 16667" name="adj3"/>
            </a:avLst>
          </a:prstGeom>
          <a:no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What is the purpose of having router firewall?</a:t>
            </a:r>
            <a:endParaRPr b="0" i="0" sz="1800" u="none" cap="none" strike="noStrike">
              <a:solidFill>
                <a:schemeClr val="dk1"/>
              </a:solidFill>
              <a:latin typeface="Calibri"/>
              <a:ea typeface="Calibri"/>
              <a:cs typeface="Calibri"/>
              <a:sym typeface="Calibri"/>
            </a:endParaRPr>
          </a:p>
        </p:txBody>
      </p:sp>
      <p:sp>
        <p:nvSpPr>
          <p:cNvPr id="214" name="Google Shape;214;p15"/>
          <p:cNvSpPr/>
          <p:nvPr/>
        </p:nvSpPr>
        <p:spPr>
          <a:xfrm>
            <a:off x="8490854" y="3027080"/>
            <a:ext cx="3599543" cy="928913"/>
          </a:xfrm>
          <a:prstGeom prst="wedgeRoundRectCallout">
            <a:avLst>
              <a:gd fmla="val -166639" name="adj1"/>
              <a:gd fmla="val 78873" name="adj2"/>
              <a:gd fmla="val 16667" name="adj3"/>
            </a:avLst>
          </a:prstGeom>
          <a:no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Why DMZ is required in this organization?</a:t>
            </a:r>
            <a:endParaRPr b="0" i="0" sz="1800" u="none" cap="none" strike="noStrike">
              <a:solidFill>
                <a:schemeClr val="dk1"/>
              </a:solidFill>
              <a:latin typeface="Calibri"/>
              <a:ea typeface="Calibri"/>
              <a:cs typeface="Calibri"/>
              <a:sym typeface="Calibri"/>
            </a:endParaRPr>
          </a:p>
        </p:txBody>
      </p:sp>
      <p:sp>
        <p:nvSpPr>
          <p:cNvPr id="215" name="Google Shape;215;p15"/>
          <p:cNvSpPr/>
          <p:nvPr/>
        </p:nvSpPr>
        <p:spPr>
          <a:xfrm>
            <a:off x="8490852" y="4049483"/>
            <a:ext cx="3599543" cy="928913"/>
          </a:xfrm>
          <a:prstGeom prst="wedgeRoundRectCallout">
            <a:avLst>
              <a:gd fmla="val -177526" name="adj1"/>
              <a:gd fmla="val 166373" name="adj2"/>
              <a:gd fmla="val 16667" name="adj3"/>
            </a:avLst>
          </a:prstGeom>
          <a:no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Do you need TLS, HTTPS?</a:t>
            </a:r>
            <a:endParaRPr b="0" i="0" sz="1800" u="none" cap="none" strike="noStrike">
              <a:solidFill>
                <a:schemeClr val="dk1"/>
              </a:solidFill>
              <a:latin typeface="Calibri"/>
              <a:ea typeface="Calibri"/>
              <a:cs typeface="Calibri"/>
              <a:sym typeface="Calibri"/>
            </a:endParaRPr>
          </a:p>
        </p:txBody>
      </p:sp>
      <p:sp>
        <p:nvSpPr>
          <p:cNvPr id="216" name="Google Shape;216;p15"/>
          <p:cNvSpPr/>
          <p:nvPr/>
        </p:nvSpPr>
        <p:spPr>
          <a:xfrm>
            <a:off x="8490852" y="5126531"/>
            <a:ext cx="3599543" cy="928913"/>
          </a:xfrm>
          <a:prstGeom prst="wedgeRoundRectCallout">
            <a:avLst>
              <a:gd fmla="val -229543" name="adj1"/>
              <a:gd fmla="val 3872" name="adj2"/>
              <a:gd fmla="val 16667" name="adj3"/>
            </a:avLst>
          </a:prstGeom>
          <a:no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Is your file secure here? How you store your password?</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16"/>
          <p:cNvPicPr preferRelativeResize="0"/>
          <p:nvPr/>
        </p:nvPicPr>
        <p:blipFill rotWithShape="1">
          <a:blip r:embed="rId3">
            <a:alphaModFix/>
          </a:blip>
          <a:srcRect b="0" l="0" r="0" t="51179"/>
          <a:stretch/>
        </p:blipFill>
        <p:spPr>
          <a:xfrm>
            <a:off x="0" y="217713"/>
            <a:ext cx="8418286" cy="2058303"/>
          </a:xfrm>
          <a:prstGeom prst="rect">
            <a:avLst/>
          </a:prstGeom>
          <a:noFill/>
          <a:ln>
            <a:noFill/>
          </a:ln>
        </p:spPr>
      </p:pic>
      <p:pic>
        <p:nvPicPr>
          <p:cNvPr id="222" name="Google Shape;222;p16"/>
          <p:cNvPicPr preferRelativeResize="0"/>
          <p:nvPr/>
        </p:nvPicPr>
        <p:blipFill rotWithShape="1">
          <a:blip r:embed="rId4">
            <a:alphaModFix/>
          </a:blip>
          <a:srcRect b="0" l="0" r="0" t="0"/>
          <a:stretch/>
        </p:blipFill>
        <p:spPr>
          <a:xfrm>
            <a:off x="213633" y="2354267"/>
            <a:ext cx="2686050" cy="1704975"/>
          </a:xfrm>
          <a:prstGeom prst="rect">
            <a:avLst/>
          </a:prstGeom>
          <a:noFill/>
          <a:ln>
            <a:noFill/>
          </a:ln>
        </p:spPr>
      </p:pic>
      <p:pic>
        <p:nvPicPr>
          <p:cNvPr id="223" name="Google Shape;223;p16"/>
          <p:cNvPicPr preferRelativeResize="0"/>
          <p:nvPr/>
        </p:nvPicPr>
        <p:blipFill rotWithShape="1">
          <a:blip r:embed="rId5">
            <a:alphaModFix/>
          </a:blip>
          <a:srcRect b="0" l="0" r="0" t="0"/>
          <a:stretch/>
        </p:blipFill>
        <p:spPr>
          <a:xfrm>
            <a:off x="3012168" y="2578553"/>
            <a:ext cx="3381375" cy="1352550"/>
          </a:xfrm>
          <a:prstGeom prst="rect">
            <a:avLst/>
          </a:prstGeom>
          <a:noFill/>
          <a:ln>
            <a:noFill/>
          </a:ln>
        </p:spPr>
      </p:pic>
      <p:pic>
        <p:nvPicPr>
          <p:cNvPr id="224" name="Google Shape;224;p16"/>
          <p:cNvPicPr preferRelativeResize="0"/>
          <p:nvPr/>
        </p:nvPicPr>
        <p:blipFill rotWithShape="1">
          <a:blip r:embed="rId6">
            <a:alphaModFix/>
          </a:blip>
          <a:srcRect b="0" l="0" r="0" t="0"/>
          <a:stretch/>
        </p:blipFill>
        <p:spPr>
          <a:xfrm>
            <a:off x="6618514" y="2383295"/>
            <a:ext cx="5222421" cy="191253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id="229" name="Google Shape;229;p17"/>
          <p:cNvPicPr preferRelativeResize="0"/>
          <p:nvPr/>
        </p:nvPicPr>
        <p:blipFill rotWithShape="1">
          <a:blip r:embed="rId3">
            <a:alphaModFix/>
          </a:blip>
          <a:srcRect b="0" l="0" r="0" t="0"/>
          <a:stretch/>
        </p:blipFill>
        <p:spPr>
          <a:xfrm>
            <a:off x="1246640" y="1401082"/>
            <a:ext cx="9553575" cy="41719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
          <p:cNvPicPr preferRelativeResize="0"/>
          <p:nvPr>
            <p:ph idx="2" type="pic"/>
          </p:nvPr>
        </p:nvPicPr>
        <p:blipFill rotWithShape="1">
          <a:blip r:embed="rId3">
            <a:alphaModFix/>
          </a:blip>
          <a:srcRect b="0" l="0" r="0" t="0"/>
          <a:stretch/>
        </p:blipFill>
        <p:spPr>
          <a:xfrm>
            <a:off x="7620001" y="0"/>
            <a:ext cx="4572000" cy="6858000"/>
          </a:xfrm>
          <a:prstGeom prst="rect">
            <a:avLst/>
          </a:prstGeom>
          <a:noFill/>
          <a:ln>
            <a:noFill/>
          </a:ln>
        </p:spPr>
      </p:pic>
      <p:sp>
        <p:nvSpPr>
          <p:cNvPr id="114" name="Google Shape;114;p2"/>
          <p:cNvSpPr txBox="1"/>
          <p:nvPr/>
        </p:nvSpPr>
        <p:spPr>
          <a:xfrm>
            <a:off x="390675" y="1668485"/>
            <a:ext cx="6968068" cy="1017471"/>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FF0000"/>
              </a:buClr>
              <a:buSzPts val="4400"/>
              <a:buFont typeface="Arial Narrow"/>
              <a:buNone/>
            </a:pPr>
            <a:r>
              <a:rPr b="1" i="0" lang="en-US" sz="4400" u="none" cap="none" strike="noStrike">
                <a:solidFill>
                  <a:srgbClr val="FF0000"/>
                </a:solidFill>
                <a:latin typeface="Arial Narrow"/>
                <a:ea typeface="Arial Narrow"/>
                <a:cs typeface="Arial Narrow"/>
                <a:sym typeface="Arial Narrow"/>
              </a:rPr>
              <a:t>PART 1 - Analyze a cybersecurity vulnerability or incident (upload 1 pdf file with the report to Moodle)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3"/>
          <p:cNvPicPr preferRelativeResize="0"/>
          <p:nvPr/>
        </p:nvPicPr>
        <p:blipFill rotWithShape="1">
          <a:blip r:embed="rId3">
            <a:alphaModFix/>
          </a:blip>
          <a:srcRect b="0" l="0" r="0" t="0"/>
          <a:stretch/>
        </p:blipFill>
        <p:spPr>
          <a:xfrm>
            <a:off x="172584" y="137432"/>
            <a:ext cx="9667631" cy="565376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4"/>
          <p:cNvPicPr preferRelativeResize="0"/>
          <p:nvPr/>
        </p:nvPicPr>
        <p:blipFill rotWithShape="1">
          <a:blip r:embed="rId3">
            <a:alphaModFix/>
          </a:blip>
          <a:srcRect b="0" l="0" r="0" t="0"/>
          <a:stretch/>
        </p:blipFill>
        <p:spPr>
          <a:xfrm>
            <a:off x="260804" y="201838"/>
            <a:ext cx="7356270" cy="1031875"/>
          </a:xfrm>
          <a:prstGeom prst="rect">
            <a:avLst/>
          </a:prstGeom>
          <a:noFill/>
          <a:ln>
            <a:noFill/>
          </a:ln>
        </p:spPr>
      </p:pic>
      <p:pic>
        <p:nvPicPr>
          <p:cNvPr id="125" name="Google Shape;125;p4"/>
          <p:cNvPicPr preferRelativeResize="0"/>
          <p:nvPr/>
        </p:nvPicPr>
        <p:blipFill rotWithShape="1">
          <a:blip r:embed="rId4">
            <a:alphaModFix/>
          </a:blip>
          <a:srcRect b="0" l="0" r="0" t="0"/>
          <a:stretch/>
        </p:blipFill>
        <p:spPr>
          <a:xfrm>
            <a:off x="1250847" y="1597026"/>
            <a:ext cx="9156057" cy="42957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5"/>
          <p:cNvPicPr preferRelativeResize="0"/>
          <p:nvPr/>
        </p:nvPicPr>
        <p:blipFill rotWithShape="1">
          <a:blip r:embed="rId3">
            <a:alphaModFix/>
          </a:blip>
          <a:srcRect b="0" l="0" r="0" t="0"/>
          <a:stretch/>
        </p:blipFill>
        <p:spPr>
          <a:xfrm>
            <a:off x="331561" y="329519"/>
            <a:ext cx="11296650" cy="5705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6"/>
          <p:cNvPicPr preferRelativeResize="0"/>
          <p:nvPr/>
        </p:nvPicPr>
        <p:blipFill rotWithShape="1">
          <a:blip r:embed="rId3">
            <a:alphaModFix/>
          </a:blip>
          <a:srcRect b="0" l="0" r="0" t="0"/>
          <a:stretch/>
        </p:blipFill>
        <p:spPr>
          <a:xfrm>
            <a:off x="375783" y="454025"/>
            <a:ext cx="7115175" cy="4324350"/>
          </a:xfrm>
          <a:prstGeom prst="rect">
            <a:avLst/>
          </a:prstGeom>
          <a:noFill/>
          <a:ln>
            <a:noFill/>
          </a:ln>
        </p:spPr>
      </p:pic>
      <p:sp>
        <p:nvSpPr>
          <p:cNvPr id="136" name="Google Shape;136;p6"/>
          <p:cNvSpPr/>
          <p:nvPr/>
        </p:nvSpPr>
        <p:spPr>
          <a:xfrm>
            <a:off x="7387772" y="319314"/>
            <a:ext cx="1944914" cy="638629"/>
          </a:xfrm>
          <a:prstGeom prst="wedgeRoundRectCallout">
            <a:avLst>
              <a:gd fmla="val -275505" name="adj1"/>
              <a:gd fmla="val 176585" name="adj2"/>
              <a:gd fmla="val 16667" name="adj3"/>
            </a:avLst>
          </a:prstGeom>
          <a:solidFill>
            <a:schemeClr val="accent1"/>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Calibri"/>
                <a:ea typeface="Calibri"/>
                <a:cs typeface="Calibri"/>
                <a:sym typeface="Calibri"/>
              </a:rPr>
              <a:t>Reference</a:t>
            </a:r>
            <a:endParaRPr b="0" i="0" sz="1800" u="none" cap="none" strike="noStrike">
              <a:solidFill>
                <a:schemeClr val="lt1"/>
              </a:solidFill>
              <a:latin typeface="Calibri"/>
              <a:ea typeface="Calibri"/>
              <a:cs typeface="Calibri"/>
              <a:sym typeface="Calibri"/>
            </a:endParaRPr>
          </a:p>
        </p:txBody>
      </p:sp>
      <p:pic>
        <p:nvPicPr>
          <p:cNvPr id="137" name="Google Shape;137;p6"/>
          <p:cNvPicPr preferRelativeResize="0"/>
          <p:nvPr/>
        </p:nvPicPr>
        <p:blipFill rotWithShape="1">
          <a:blip r:embed="rId4">
            <a:alphaModFix/>
          </a:blip>
          <a:srcRect b="0" l="0" r="0" t="0"/>
          <a:stretch/>
        </p:blipFill>
        <p:spPr>
          <a:xfrm>
            <a:off x="7213601" y="1092654"/>
            <a:ext cx="4839154" cy="2061270"/>
          </a:xfrm>
          <a:prstGeom prst="rect">
            <a:avLst/>
          </a:prstGeom>
          <a:noFill/>
          <a:ln>
            <a:noFill/>
          </a:ln>
        </p:spPr>
      </p:pic>
      <p:sp>
        <p:nvSpPr>
          <p:cNvPr id="138" name="Google Shape;138;p6"/>
          <p:cNvSpPr/>
          <p:nvPr/>
        </p:nvSpPr>
        <p:spPr>
          <a:xfrm>
            <a:off x="7439365" y="3473238"/>
            <a:ext cx="1944914" cy="638629"/>
          </a:xfrm>
          <a:prstGeom prst="wedgeRoundRectCallout">
            <a:avLst>
              <a:gd fmla="val -265057" name="adj1"/>
              <a:gd fmla="val -107506" name="adj2"/>
              <a:gd fmla="val 16667" name="adj3"/>
            </a:avLst>
          </a:prstGeom>
          <a:solidFill>
            <a:schemeClr val="accent1"/>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Calibri"/>
                <a:ea typeface="Calibri"/>
                <a:cs typeface="Calibri"/>
                <a:sym typeface="Calibri"/>
              </a:rPr>
              <a:t>Reference</a:t>
            </a:r>
            <a:endParaRPr b="0" i="0" sz="1800" u="none" cap="none" strike="noStrike">
              <a:solidFill>
                <a:schemeClr val="lt1"/>
              </a:solidFill>
              <a:latin typeface="Calibri"/>
              <a:ea typeface="Calibri"/>
              <a:cs typeface="Calibri"/>
              <a:sym typeface="Calibri"/>
            </a:endParaRPr>
          </a:p>
        </p:txBody>
      </p:sp>
      <p:pic>
        <p:nvPicPr>
          <p:cNvPr id="139" name="Google Shape;139;p6"/>
          <p:cNvPicPr preferRelativeResize="0"/>
          <p:nvPr/>
        </p:nvPicPr>
        <p:blipFill rotWithShape="1">
          <a:blip r:embed="rId5">
            <a:alphaModFix/>
          </a:blip>
          <a:srcRect b="0" l="0" r="0" t="0"/>
          <a:stretch/>
        </p:blipFill>
        <p:spPr>
          <a:xfrm>
            <a:off x="6692786" y="4192558"/>
            <a:ext cx="5382986" cy="244889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7"/>
          <p:cNvPicPr preferRelativeResize="0"/>
          <p:nvPr/>
        </p:nvPicPr>
        <p:blipFill rotWithShape="1">
          <a:blip r:embed="rId3">
            <a:alphaModFix/>
          </a:blip>
          <a:srcRect b="0" l="0" r="0" t="0"/>
          <a:stretch/>
        </p:blipFill>
        <p:spPr>
          <a:xfrm>
            <a:off x="260804" y="201838"/>
            <a:ext cx="7356270" cy="1031875"/>
          </a:xfrm>
          <a:prstGeom prst="rect">
            <a:avLst/>
          </a:prstGeom>
          <a:noFill/>
          <a:ln>
            <a:noFill/>
          </a:ln>
        </p:spPr>
      </p:pic>
      <p:pic>
        <p:nvPicPr>
          <p:cNvPr id="145" name="Google Shape;145;p7"/>
          <p:cNvPicPr preferRelativeResize="0"/>
          <p:nvPr/>
        </p:nvPicPr>
        <p:blipFill rotWithShape="1">
          <a:blip r:embed="rId4">
            <a:alphaModFix/>
          </a:blip>
          <a:srcRect b="0" l="0" r="0" t="0"/>
          <a:stretch/>
        </p:blipFill>
        <p:spPr>
          <a:xfrm>
            <a:off x="1344837" y="1422399"/>
            <a:ext cx="4446361" cy="4725714"/>
          </a:xfrm>
          <a:prstGeom prst="rect">
            <a:avLst/>
          </a:prstGeom>
          <a:noFill/>
          <a:ln>
            <a:noFill/>
          </a:ln>
        </p:spPr>
      </p:pic>
      <p:sp>
        <p:nvSpPr>
          <p:cNvPr id="146" name="Google Shape;146;p7"/>
          <p:cNvSpPr/>
          <p:nvPr/>
        </p:nvSpPr>
        <p:spPr>
          <a:xfrm>
            <a:off x="1344837" y="2307771"/>
            <a:ext cx="4446361" cy="653143"/>
          </a:xfrm>
          <a:prstGeom prst="rect">
            <a:avLst/>
          </a:prstGeom>
          <a:no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7" name="Google Shape;147;p7"/>
          <p:cNvSpPr/>
          <p:nvPr/>
        </p:nvSpPr>
        <p:spPr>
          <a:xfrm>
            <a:off x="6923313" y="1785257"/>
            <a:ext cx="3599543" cy="928913"/>
          </a:xfrm>
          <a:prstGeom prst="wedgeRoundRectCallout">
            <a:avLst>
              <a:gd fmla="val -80349" name="adj1"/>
              <a:gd fmla="val 36685" name="adj2"/>
              <a:gd fmla="val 16667" name="adj3"/>
            </a:avLst>
          </a:prstGeom>
          <a:no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Briefly describe the attack (type of attacks, attacks on what, the consequences of attacks)</a:t>
            </a:r>
            <a:endParaRPr b="0" i="0" sz="1800" u="none" cap="none" strike="noStrike">
              <a:solidFill>
                <a:schemeClr val="dk1"/>
              </a:solidFill>
              <a:latin typeface="Calibri"/>
              <a:ea typeface="Calibri"/>
              <a:cs typeface="Calibri"/>
              <a:sym typeface="Calibri"/>
            </a:endParaRPr>
          </a:p>
        </p:txBody>
      </p:sp>
      <p:sp>
        <p:nvSpPr>
          <p:cNvPr id="148" name="Google Shape;148;p7"/>
          <p:cNvSpPr/>
          <p:nvPr/>
        </p:nvSpPr>
        <p:spPr>
          <a:xfrm>
            <a:off x="1344837" y="2960915"/>
            <a:ext cx="4446300" cy="1117500"/>
          </a:xfrm>
          <a:prstGeom prst="rect">
            <a:avLst/>
          </a:prstGeom>
          <a:noFill/>
          <a:ln cap="flat" cmpd="sng" w="12700">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9" name="Google Shape;149;p7"/>
          <p:cNvSpPr/>
          <p:nvPr/>
        </p:nvSpPr>
        <p:spPr>
          <a:xfrm>
            <a:off x="6923312" y="2856343"/>
            <a:ext cx="3599543" cy="928913"/>
          </a:xfrm>
          <a:prstGeom prst="wedgeRoundRectCallout">
            <a:avLst>
              <a:gd fmla="val -80349" name="adj1"/>
              <a:gd fmla="val 36685" name="adj2"/>
              <a:gd fmla="val 16667" name="adj3"/>
            </a:avLst>
          </a:prstGeom>
          <a:noFill/>
          <a:ln cap="flat" cmpd="sng" w="12700">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Why and how the attack can happen? Examples? Case studies?</a:t>
            </a:r>
            <a:endParaRPr b="0" i="0" sz="1800" u="none" cap="none" strike="noStrike">
              <a:solidFill>
                <a:schemeClr val="dk1"/>
              </a:solidFill>
              <a:latin typeface="Calibri"/>
              <a:ea typeface="Calibri"/>
              <a:cs typeface="Calibri"/>
              <a:sym typeface="Calibri"/>
            </a:endParaRPr>
          </a:p>
        </p:txBody>
      </p:sp>
      <p:sp>
        <p:nvSpPr>
          <p:cNvPr id="150" name="Google Shape;150;p7"/>
          <p:cNvSpPr/>
          <p:nvPr/>
        </p:nvSpPr>
        <p:spPr>
          <a:xfrm>
            <a:off x="1344837" y="4078514"/>
            <a:ext cx="4446361" cy="1494971"/>
          </a:xfrm>
          <a:prstGeom prst="rect">
            <a:avLst/>
          </a:prstGeom>
          <a:no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1" name="Google Shape;151;p7"/>
          <p:cNvSpPr/>
          <p:nvPr/>
        </p:nvSpPr>
        <p:spPr>
          <a:xfrm>
            <a:off x="6923312" y="3927430"/>
            <a:ext cx="3599543" cy="1117598"/>
          </a:xfrm>
          <a:prstGeom prst="wedgeRoundRectCallout">
            <a:avLst>
              <a:gd fmla="val -80349" name="adj1"/>
              <a:gd fmla="val 36685" name="adj2"/>
              <a:gd fmla="val 16667" name="adj3"/>
            </a:avLst>
          </a:prstGeom>
          <a:no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What actions have been taken against the attacks? Examples? Whose responsibilities against the attack?</a:t>
            </a:r>
            <a:endParaRPr b="0" i="0" sz="1800" u="none" cap="none" strike="noStrike">
              <a:solidFill>
                <a:schemeClr val="dk1"/>
              </a:solidFill>
              <a:latin typeface="Calibri"/>
              <a:ea typeface="Calibri"/>
              <a:cs typeface="Calibri"/>
              <a:sym typeface="Calibri"/>
            </a:endParaRPr>
          </a:p>
        </p:txBody>
      </p:sp>
      <p:sp>
        <p:nvSpPr>
          <p:cNvPr id="152" name="Google Shape;152;p7"/>
          <p:cNvSpPr/>
          <p:nvPr/>
        </p:nvSpPr>
        <p:spPr>
          <a:xfrm>
            <a:off x="1352091" y="5573486"/>
            <a:ext cx="4446361" cy="464457"/>
          </a:xfrm>
          <a:prstGeom prst="rect">
            <a:avLst/>
          </a:prstGeom>
          <a:noFill/>
          <a:ln cap="flat" cmpd="sng" w="12700">
            <a:solidFill>
              <a:srgbClr val="92D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3" name="Google Shape;153;p7"/>
          <p:cNvSpPr/>
          <p:nvPr/>
        </p:nvSpPr>
        <p:spPr>
          <a:xfrm>
            <a:off x="6905872" y="5297714"/>
            <a:ext cx="3599543" cy="864912"/>
          </a:xfrm>
          <a:prstGeom prst="wedgeRoundRectCallout">
            <a:avLst>
              <a:gd fmla="val -80349" name="adj1"/>
              <a:gd fmla="val 36685" name="adj2"/>
              <a:gd fmla="val 16667" name="adj3"/>
            </a:avLst>
          </a:prstGeom>
          <a:noFill/>
          <a:ln cap="flat" cmpd="sng" w="12700">
            <a:solidFill>
              <a:srgbClr val="92D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1"/>
                </a:solidFill>
                <a:latin typeface="Calibri"/>
                <a:ea typeface="Calibri"/>
                <a:cs typeface="Calibri"/>
                <a:sym typeface="Calibri"/>
              </a:rPr>
              <a:t>Concluding remarks.</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8"/>
          <p:cNvPicPr preferRelativeResize="0"/>
          <p:nvPr/>
        </p:nvPicPr>
        <p:blipFill rotWithShape="1">
          <a:blip r:embed="rId3">
            <a:alphaModFix/>
          </a:blip>
          <a:srcRect b="0" l="0" r="0" t="0"/>
          <a:stretch/>
        </p:blipFill>
        <p:spPr>
          <a:xfrm>
            <a:off x="382814" y="316366"/>
            <a:ext cx="9552032" cy="670605"/>
          </a:xfrm>
          <a:prstGeom prst="rect">
            <a:avLst/>
          </a:prstGeom>
          <a:noFill/>
          <a:ln>
            <a:noFill/>
          </a:ln>
        </p:spPr>
      </p:pic>
      <p:pic>
        <p:nvPicPr>
          <p:cNvPr id="159" name="Google Shape;159;p8"/>
          <p:cNvPicPr preferRelativeResize="0"/>
          <p:nvPr/>
        </p:nvPicPr>
        <p:blipFill rotWithShape="1">
          <a:blip r:embed="rId4">
            <a:alphaModFix/>
          </a:blip>
          <a:srcRect b="0" l="0" r="0" t="0"/>
          <a:stretch/>
        </p:blipFill>
        <p:spPr>
          <a:xfrm>
            <a:off x="218622" y="1240744"/>
            <a:ext cx="6210300" cy="4086225"/>
          </a:xfrm>
          <a:prstGeom prst="rect">
            <a:avLst/>
          </a:prstGeom>
          <a:noFill/>
          <a:ln>
            <a:noFill/>
          </a:ln>
        </p:spPr>
      </p:pic>
      <p:pic>
        <p:nvPicPr>
          <p:cNvPr id="160" name="Google Shape;160;p8"/>
          <p:cNvPicPr preferRelativeResize="0"/>
          <p:nvPr/>
        </p:nvPicPr>
        <p:blipFill rotWithShape="1">
          <a:blip r:embed="rId5">
            <a:alphaModFix/>
          </a:blip>
          <a:srcRect b="0" l="0" r="0" t="0"/>
          <a:stretch/>
        </p:blipFill>
        <p:spPr>
          <a:xfrm>
            <a:off x="5657623" y="2381476"/>
            <a:ext cx="6334125" cy="2733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9"/>
          <p:cNvPicPr preferRelativeResize="0"/>
          <p:nvPr/>
        </p:nvPicPr>
        <p:blipFill rotWithShape="1">
          <a:blip r:embed="rId3">
            <a:alphaModFix/>
          </a:blip>
          <a:srcRect b="0" l="0" r="0" t="0"/>
          <a:stretch/>
        </p:blipFill>
        <p:spPr>
          <a:xfrm>
            <a:off x="348569" y="228826"/>
            <a:ext cx="9866745" cy="1687060"/>
          </a:xfrm>
          <a:prstGeom prst="rect">
            <a:avLst/>
          </a:prstGeom>
          <a:noFill/>
          <a:ln>
            <a:noFill/>
          </a:ln>
        </p:spPr>
      </p:pic>
      <p:pic>
        <p:nvPicPr>
          <p:cNvPr id="166" name="Google Shape;166;p9"/>
          <p:cNvPicPr preferRelativeResize="0"/>
          <p:nvPr/>
        </p:nvPicPr>
        <p:blipFill rotWithShape="1">
          <a:blip r:embed="rId4">
            <a:alphaModFix/>
          </a:blip>
          <a:srcRect b="0" l="0" r="0" t="0"/>
          <a:stretch/>
        </p:blipFill>
        <p:spPr>
          <a:xfrm>
            <a:off x="2189615" y="2026104"/>
            <a:ext cx="6448425" cy="4286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2020-04-15T07:26:33Z</dcterms:created>
  <dc:creator>Tan Chee Keong</dc:creator>
</cp:coreProperties>
</file>